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797675" cy="9926638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101" d="100"/>
          <a:sy n="101" d="100"/>
        </p:scale>
        <p:origin x="150" y="27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5392-64CC-408E-960F-F6A518E9AA04}" type="datetimeFigureOut">
              <a:rPr lang="de-DE" smtClean="0"/>
              <a:t>16.01.2014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57A6-B684-4636-B91E-1159EA8FA0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2352845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5392-64CC-408E-960F-F6A518E9AA04}" type="datetimeFigureOut">
              <a:rPr lang="de-DE" smtClean="0"/>
              <a:t>16.01.2014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57A6-B684-4636-B91E-1159EA8FA0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08810540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5392-64CC-408E-960F-F6A518E9AA04}" type="datetimeFigureOut">
              <a:rPr lang="de-DE" smtClean="0"/>
              <a:t>16.01.2014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57A6-B684-4636-B91E-1159EA8FA0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6515899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5392-64CC-408E-960F-F6A518E9AA04}" type="datetimeFigureOut">
              <a:rPr lang="de-DE" smtClean="0"/>
              <a:t>16.01.2014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57A6-B684-4636-B91E-1159EA8FA0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9342830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5392-64CC-408E-960F-F6A518E9AA04}" type="datetimeFigureOut">
              <a:rPr lang="de-DE" smtClean="0"/>
              <a:t>16.01.2014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57A6-B684-4636-B91E-1159EA8FA0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07120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5392-64CC-408E-960F-F6A518E9AA04}" type="datetimeFigureOut">
              <a:rPr lang="de-DE" smtClean="0"/>
              <a:t>16.01.2014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57A6-B684-4636-B91E-1159EA8FA0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950866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5392-64CC-408E-960F-F6A518E9AA04}" type="datetimeFigureOut">
              <a:rPr lang="de-DE" smtClean="0"/>
              <a:t>16.01.2014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57A6-B684-4636-B91E-1159EA8FA0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9144844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5392-64CC-408E-960F-F6A518E9AA04}" type="datetimeFigureOut">
              <a:rPr lang="de-DE" smtClean="0"/>
              <a:t>16.01.2014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57A6-B684-4636-B91E-1159EA8FA0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422707081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5392-64CC-408E-960F-F6A518E9AA04}" type="datetimeFigureOut">
              <a:rPr lang="de-DE" smtClean="0"/>
              <a:t>16.01.2014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57A6-B684-4636-B91E-1159EA8FA0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780970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5392-64CC-408E-960F-F6A518E9AA04}" type="datetimeFigureOut">
              <a:rPr lang="de-DE" smtClean="0"/>
              <a:t>16.01.2014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57A6-B684-4636-B91E-1159EA8FA0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7107710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Textmasterformat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C305392-64CC-408E-960F-F6A518E9AA04}" type="datetimeFigureOut">
              <a:rPr lang="de-DE" smtClean="0"/>
              <a:t>16.01.2014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F1857A6-B684-4636-B91E-1159EA8FA0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24293420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Textmasterformat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C305392-64CC-408E-960F-F6A518E9AA04}" type="datetimeFigureOut">
              <a:rPr lang="de-DE" smtClean="0"/>
              <a:t>16.01.2014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F1857A6-B684-4636-B91E-1159EA8FA088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01117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132020" y="390525"/>
            <a:ext cx="9834594" cy="60198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5314791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7975" y="366712"/>
            <a:ext cx="6496050" cy="61245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048711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Grafik 2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24125" y="447675"/>
            <a:ext cx="7143750" cy="59626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9820483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1816" y="542925"/>
            <a:ext cx="11507326" cy="578167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4153432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Grafi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173" y="757237"/>
            <a:ext cx="10472179" cy="1804988"/>
          </a:xfrm>
          <a:prstGeom prst="rect">
            <a:avLst/>
          </a:prstGeom>
        </p:spPr>
      </p:pic>
      <p:pic>
        <p:nvPicPr>
          <p:cNvPr id="2" name="Grafik 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794" y="2847974"/>
            <a:ext cx="9966938" cy="35909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17958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Grafik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85750" y="1562100"/>
            <a:ext cx="11327252" cy="3543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68453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Breitbild</PresentationFormat>
  <Paragraphs>0</Paragraphs>
  <Slides>6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3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 Theme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Peter Schulze</dc:creator>
  <cp:lastModifiedBy>Peter Schulze</cp:lastModifiedBy>
  <cp:revision>5</cp:revision>
  <cp:lastPrinted>2014-01-16T11:36:21Z</cp:lastPrinted>
  <dcterms:created xsi:type="dcterms:W3CDTF">2014-01-16T10:09:22Z</dcterms:created>
  <dcterms:modified xsi:type="dcterms:W3CDTF">2014-01-16T12:09:39Z</dcterms:modified>
</cp:coreProperties>
</file>