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52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10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58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28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1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8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44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0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97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77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93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5392-64CC-408E-960F-F6A518E9AA04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57A6-B684-4636-B91E-1159EA8FA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020" y="390525"/>
            <a:ext cx="9834594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4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975" y="366712"/>
            <a:ext cx="649605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7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447675"/>
            <a:ext cx="7143750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0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16" y="542925"/>
            <a:ext cx="11507326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3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3" y="757237"/>
            <a:ext cx="10472179" cy="1804988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794" y="2847974"/>
            <a:ext cx="9966938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9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562100"/>
            <a:ext cx="11327252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Schulze</dc:creator>
  <cp:lastModifiedBy>Peter Schulze</cp:lastModifiedBy>
  <cp:revision>5</cp:revision>
  <cp:lastPrinted>2014-01-16T11:36:21Z</cp:lastPrinted>
  <dcterms:created xsi:type="dcterms:W3CDTF">2014-01-16T10:09:22Z</dcterms:created>
  <dcterms:modified xsi:type="dcterms:W3CDTF">2014-01-16T12:09:39Z</dcterms:modified>
</cp:coreProperties>
</file>